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7"/>
  </p:notesMasterIdLst>
  <p:handoutMasterIdLst>
    <p:handoutMasterId r:id="rId18"/>
  </p:handoutMasterIdLst>
  <p:sldIdLst>
    <p:sldId id="310" r:id="rId5"/>
    <p:sldId id="316" r:id="rId6"/>
    <p:sldId id="325" r:id="rId7"/>
    <p:sldId id="326" r:id="rId8"/>
    <p:sldId id="311" r:id="rId9"/>
    <p:sldId id="328" r:id="rId10"/>
    <p:sldId id="327" r:id="rId11"/>
    <p:sldId id="329" r:id="rId12"/>
    <p:sldId id="330" r:id="rId13"/>
    <p:sldId id="331" r:id="rId14"/>
    <p:sldId id="332" r:id="rId15"/>
    <p:sldId id="33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2542F-2F7D-87C1-C6B0-7AEDB598AE6A}" v="299" dt="2025-03-03T21:39:06.412"/>
    <p1510:client id="{F57C46E5-A0FE-EC04-7814-835A1A594C94}" v="82" dt="2025-03-04T19:43:02.35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>
        <p:scale>
          <a:sx n="100" d="100"/>
          <a:sy n="100" d="100"/>
        </p:scale>
        <p:origin x="-811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chas Ketan Shah" userId="S::vachas.shah@accionlabs.com::10b1b334-1db7-4454-9470-d81387e3839f" providerId="AD" clId="Web-{14B2542F-2F7D-87C1-C6B0-7AEDB598AE6A}"/>
    <pc:docChg chg="addSld delSld modSld sldOrd">
      <pc:chgData name="Vachas Ketan Shah" userId="S::vachas.shah@accionlabs.com::10b1b334-1db7-4454-9470-d81387e3839f" providerId="AD" clId="Web-{14B2542F-2F7D-87C1-C6B0-7AEDB598AE6A}" dt="2025-03-03T21:39:06.412" v="239"/>
      <pc:docMkLst>
        <pc:docMk/>
      </pc:docMkLst>
      <pc:sldChg chg="addSp delSp modSp">
        <pc:chgData name="Vachas Ketan Shah" userId="S::vachas.shah@accionlabs.com::10b1b334-1db7-4454-9470-d81387e3839f" providerId="AD" clId="Web-{14B2542F-2F7D-87C1-C6B0-7AEDB598AE6A}" dt="2025-03-03T20:15:48.296" v="10"/>
        <pc:sldMkLst>
          <pc:docMk/>
          <pc:sldMk cId="3867488726" sldId="310"/>
        </pc:sldMkLst>
        <pc:spChg chg="mod">
          <ac:chgData name="Vachas Ketan Shah" userId="S::vachas.shah@accionlabs.com::10b1b334-1db7-4454-9470-d81387e3839f" providerId="AD" clId="Web-{14B2542F-2F7D-87C1-C6B0-7AEDB598AE6A}" dt="2025-03-03T20:15:48.218" v="8" actId="20577"/>
          <ac:spMkLst>
            <pc:docMk/>
            <pc:sldMk cId="3867488726" sldId="310"/>
            <ac:spMk id="2" creationId="{E60C5300-AC43-F396-6E83-73A31578C20E}"/>
          </ac:spMkLst>
        </pc:spChg>
        <pc:spChg chg="del mod">
          <ac:chgData name="Vachas Ketan Shah" userId="S::vachas.shah@accionlabs.com::10b1b334-1db7-4454-9470-d81387e3839f" providerId="AD" clId="Web-{14B2542F-2F7D-87C1-C6B0-7AEDB598AE6A}" dt="2025-03-03T20:15:48.296" v="10"/>
          <ac:spMkLst>
            <pc:docMk/>
            <pc:sldMk cId="3867488726" sldId="310"/>
            <ac:spMk id="3" creationId="{6A3BE460-3185-CD59-0215-356A228DF2B6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14:34.997" v="2" actId="1076"/>
          <ac:spMkLst>
            <pc:docMk/>
            <pc:sldMk cId="3867488726" sldId="310"/>
            <ac:spMk id="5" creationId="{FF45C2C0-54FA-3BF9-54A1-71B2FE171281}"/>
          </ac:spMkLst>
        </pc:spChg>
        <pc:spChg chg="add del mod">
          <ac:chgData name="Vachas Ketan Shah" userId="S::vachas.shah@accionlabs.com::10b1b334-1db7-4454-9470-d81387e3839f" providerId="AD" clId="Web-{14B2542F-2F7D-87C1-C6B0-7AEDB598AE6A}" dt="2025-03-03T20:15:10.686" v="5"/>
          <ac:spMkLst>
            <pc:docMk/>
            <pc:sldMk cId="3867488726" sldId="310"/>
            <ac:spMk id="6" creationId="{71FF10DE-C4B1-C8B5-DC14-234BEFB0A3DB}"/>
          </ac:spMkLst>
        </pc:spChg>
        <pc:picChg chg="del mod">
          <ac:chgData name="Vachas Ketan Shah" userId="S::vachas.shah@accionlabs.com::10b1b334-1db7-4454-9470-d81387e3839f" providerId="AD" clId="Web-{14B2542F-2F7D-87C1-C6B0-7AEDB598AE6A}" dt="2025-03-03T20:14:22.747" v="1"/>
          <ac:picMkLst>
            <pc:docMk/>
            <pc:sldMk cId="3867488726" sldId="310"/>
            <ac:picMk id="8" creationId="{67D960B2-8A54-F8C8-80BB-D238AE8EBA30}"/>
          </ac:picMkLst>
        </pc:picChg>
      </pc:sldChg>
      <pc:sldChg chg="addSp delSp modSp mod modClrScheme chgLayout">
        <pc:chgData name="Vachas Ketan Shah" userId="S::vachas.shah@accionlabs.com::10b1b334-1db7-4454-9470-d81387e3839f" providerId="AD" clId="Web-{14B2542F-2F7D-87C1-C6B0-7AEDB598AE6A}" dt="2025-03-03T20:56:10.622" v="86" actId="20577"/>
        <pc:sldMkLst>
          <pc:docMk/>
          <pc:sldMk cId="215360368" sldId="311"/>
        </pc:sldMkLst>
        <pc:spChg chg="del mod">
          <ac:chgData name="Vachas Ketan Shah" userId="S::vachas.shah@accionlabs.com::10b1b334-1db7-4454-9470-d81387e3839f" providerId="AD" clId="Web-{14B2542F-2F7D-87C1-C6B0-7AEDB598AE6A}" dt="2025-03-03T20:55:08.027" v="68"/>
          <ac:spMkLst>
            <pc:docMk/>
            <pc:sldMk cId="215360368" sldId="311"/>
            <ac:spMk id="2" creationId="{B9913840-7D4B-AD5A-7C3C-471FA925D87E}"/>
          </ac:spMkLst>
        </pc:spChg>
        <pc:spChg chg="del">
          <ac:chgData name="Vachas Ketan Shah" userId="S::vachas.shah@accionlabs.com::10b1b334-1db7-4454-9470-d81387e3839f" providerId="AD" clId="Web-{14B2542F-2F7D-87C1-C6B0-7AEDB598AE6A}" dt="2025-03-03T20:55:23.996" v="69"/>
          <ac:spMkLst>
            <pc:docMk/>
            <pc:sldMk cId="215360368" sldId="311"/>
            <ac:spMk id="3" creationId="{342A0CEC-CACB-0532-AFE6-323BFF6FD14C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55:37.902" v="71"/>
          <ac:spMkLst>
            <pc:docMk/>
            <pc:sldMk cId="215360368" sldId="311"/>
            <ac:spMk id="4" creationId="{4ED7C4F5-087C-890E-407E-12295957360B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55:37.902" v="71"/>
          <ac:spMkLst>
            <pc:docMk/>
            <pc:sldMk cId="215360368" sldId="311"/>
            <ac:spMk id="5" creationId="{6C83EDFD-C1FC-03CD-6360-5D9F82541064}"/>
          </ac:spMkLst>
        </pc:spChg>
        <pc:spChg chg="add del mod">
          <ac:chgData name="Vachas Ketan Shah" userId="S::vachas.shah@accionlabs.com::10b1b334-1db7-4454-9470-d81387e3839f" providerId="AD" clId="Web-{14B2542F-2F7D-87C1-C6B0-7AEDB598AE6A}" dt="2025-03-03T20:55:37.902" v="71"/>
          <ac:spMkLst>
            <pc:docMk/>
            <pc:sldMk cId="215360368" sldId="311"/>
            <ac:spMk id="7" creationId="{D201342C-FBEA-01FA-4303-52188655A377}"/>
          </ac:spMkLst>
        </pc:spChg>
        <pc:spChg chg="add del mod">
          <ac:chgData name="Vachas Ketan Shah" userId="S::vachas.shah@accionlabs.com::10b1b334-1db7-4454-9470-d81387e3839f" providerId="AD" clId="Web-{14B2542F-2F7D-87C1-C6B0-7AEDB598AE6A}" dt="2025-03-03T20:55:37.902" v="71"/>
          <ac:spMkLst>
            <pc:docMk/>
            <pc:sldMk cId="215360368" sldId="311"/>
            <ac:spMk id="9" creationId="{6336CC88-5A98-9041-E466-DF969141BD71}"/>
          </ac:spMkLst>
        </pc:spChg>
        <pc:spChg chg="add mod">
          <ac:chgData name="Vachas Ketan Shah" userId="S::vachas.shah@accionlabs.com::10b1b334-1db7-4454-9470-d81387e3839f" providerId="AD" clId="Web-{14B2542F-2F7D-87C1-C6B0-7AEDB598AE6A}" dt="2025-03-03T20:56:10.622" v="86" actId="20577"/>
          <ac:spMkLst>
            <pc:docMk/>
            <pc:sldMk cId="215360368" sldId="311"/>
            <ac:spMk id="16" creationId="{ACEBE138-A11C-873A-FB19-0FFFD6D87FE1}"/>
          </ac:spMkLst>
        </pc:spChg>
        <pc:graphicFrameChg chg="add mod">
          <ac:chgData name="Vachas Ketan Shah" userId="S::vachas.shah@accionlabs.com::10b1b334-1db7-4454-9470-d81387e3839f" providerId="AD" clId="Web-{14B2542F-2F7D-87C1-C6B0-7AEDB598AE6A}" dt="2025-03-03T20:55:37.902" v="71"/>
          <ac:graphicFrameMkLst>
            <pc:docMk/>
            <pc:sldMk cId="215360368" sldId="311"/>
            <ac:graphicFrameMk id="11" creationId="{C18D7D32-06A9-DB57-784A-CE38882E064F}"/>
          </ac:graphicFrameMkLst>
        </pc:graphicFrameChg>
      </pc:sldChg>
      <pc:sldChg chg="del">
        <pc:chgData name="Vachas Ketan Shah" userId="S::vachas.shah@accionlabs.com::10b1b334-1db7-4454-9470-d81387e3839f" providerId="AD" clId="Web-{14B2542F-2F7D-87C1-C6B0-7AEDB598AE6A}" dt="2025-03-03T20:57:05.357" v="90"/>
        <pc:sldMkLst>
          <pc:docMk/>
          <pc:sldMk cId="1318409888" sldId="312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16.186" v="92"/>
        <pc:sldMkLst>
          <pc:docMk/>
          <pc:sldMk cId="2895699234" sldId="313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16.201" v="93"/>
        <pc:sldMkLst>
          <pc:docMk/>
          <pc:sldMk cId="478364365" sldId="314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19.451" v="95"/>
        <pc:sldMkLst>
          <pc:docMk/>
          <pc:sldMk cId="593125825" sldId="315"/>
        </pc:sldMkLst>
      </pc:sldChg>
      <pc:sldChg chg="addSp delSp modSp">
        <pc:chgData name="Vachas Ketan Shah" userId="S::vachas.shah@accionlabs.com::10b1b334-1db7-4454-9470-d81387e3839f" providerId="AD" clId="Web-{14B2542F-2F7D-87C1-C6B0-7AEDB598AE6A}" dt="2025-03-03T20:19:01.988" v="24"/>
        <pc:sldMkLst>
          <pc:docMk/>
          <pc:sldMk cId="1417770147" sldId="316"/>
        </pc:sldMkLst>
        <pc:spChg chg="mod">
          <ac:chgData name="Vachas Ketan Shah" userId="S::vachas.shah@accionlabs.com::10b1b334-1db7-4454-9470-d81387e3839f" providerId="AD" clId="Web-{14B2542F-2F7D-87C1-C6B0-7AEDB598AE6A}" dt="2025-03-03T20:18:31.503" v="18" actId="20577"/>
          <ac:spMkLst>
            <pc:docMk/>
            <pc:sldMk cId="1417770147" sldId="316"/>
            <ac:spMk id="2" creationId="{26A3EC92-526E-8262-53B5-F0AF7F1E43A8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19:01.738" v="23" actId="20577"/>
          <ac:spMkLst>
            <pc:docMk/>
            <pc:sldMk cId="1417770147" sldId="316"/>
            <ac:spMk id="4" creationId="{7CF11C81-A4EA-16BC-B023-A1233E306AAE}"/>
          </ac:spMkLst>
        </pc:spChg>
        <pc:spChg chg="del">
          <ac:chgData name="Vachas Ketan Shah" userId="S::vachas.shah@accionlabs.com::10b1b334-1db7-4454-9470-d81387e3839f" providerId="AD" clId="Web-{14B2542F-2F7D-87C1-C6B0-7AEDB598AE6A}" dt="2025-03-03T20:16:24.719" v="14"/>
          <ac:spMkLst>
            <pc:docMk/>
            <pc:sldMk cId="1417770147" sldId="316"/>
            <ac:spMk id="7" creationId="{4B0D0C0D-89F9-C314-0A74-E0433067F0A5}"/>
          </ac:spMkLst>
        </pc:spChg>
        <pc:spChg chg="add del mod">
          <ac:chgData name="Vachas Ketan Shah" userId="S::vachas.shah@accionlabs.com::10b1b334-1db7-4454-9470-d81387e3839f" providerId="AD" clId="Web-{14B2542F-2F7D-87C1-C6B0-7AEDB598AE6A}" dt="2025-03-03T20:19:01.988" v="24"/>
          <ac:spMkLst>
            <pc:docMk/>
            <pc:sldMk cId="1417770147" sldId="316"/>
            <ac:spMk id="9" creationId="{CC5B27F6-7515-4CD7-3A95-82A83E92738B}"/>
          </ac:spMkLst>
        </pc:spChg>
        <pc:picChg chg="del">
          <ac:chgData name="Vachas Ketan Shah" userId="S::vachas.shah@accionlabs.com::10b1b334-1db7-4454-9470-d81387e3839f" providerId="AD" clId="Web-{14B2542F-2F7D-87C1-C6B0-7AEDB598AE6A}" dt="2025-03-03T20:16:24.797" v="15"/>
          <ac:picMkLst>
            <pc:docMk/>
            <pc:sldMk cId="1417770147" sldId="316"/>
            <ac:picMk id="8" creationId="{EE0796FA-596D-37B0-2C89-6A56D8D93EE3}"/>
          </ac:picMkLst>
        </pc:picChg>
      </pc:sldChg>
      <pc:sldChg chg="addSp delSp modSp del">
        <pc:chgData name="Vachas Ketan Shah" userId="S::vachas.shah@accionlabs.com::10b1b334-1db7-4454-9470-d81387e3839f" providerId="AD" clId="Web-{14B2542F-2F7D-87C1-C6B0-7AEDB598AE6A}" dt="2025-03-03T20:16:24.609" v="13"/>
        <pc:sldMkLst>
          <pc:docMk/>
          <pc:sldMk cId="814953088" sldId="317"/>
        </pc:sldMkLst>
        <pc:spChg chg="add del mod">
          <ac:chgData name="Vachas Ketan Shah" userId="S::vachas.shah@accionlabs.com::10b1b334-1db7-4454-9470-d81387e3839f" providerId="AD" clId="Web-{14B2542F-2F7D-87C1-C6B0-7AEDB598AE6A}" dt="2025-03-03T20:16:24.594" v="12"/>
          <ac:spMkLst>
            <pc:docMk/>
            <pc:sldMk cId="814953088" sldId="317"/>
            <ac:spMk id="7" creationId="{991DC274-C60E-E9EC-E804-FCE595C5CB42}"/>
          </ac:spMkLst>
        </pc:spChg>
        <pc:picChg chg="del">
          <ac:chgData name="Vachas Ketan Shah" userId="S::vachas.shah@accionlabs.com::10b1b334-1db7-4454-9470-d81387e3839f" providerId="AD" clId="Web-{14B2542F-2F7D-87C1-C6B0-7AEDB598AE6A}" dt="2025-03-03T20:15:48.499" v="11"/>
          <ac:picMkLst>
            <pc:docMk/>
            <pc:sldMk cId="814953088" sldId="317"/>
            <ac:picMk id="8" creationId="{ADCDD24D-5443-EB78-6473-95B483219A61}"/>
          </ac:picMkLst>
        </pc:picChg>
      </pc:sldChg>
      <pc:sldChg chg="modSp del">
        <pc:chgData name="Vachas Ketan Shah" userId="S::vachas.shah@accionlabs.com::10b1b334-1db7-4454-9470-d81387e3839f" providerId="AD" clId="Web-{14B2542F-2F7D-87C1-C6B0-7AEDB598AE6A}" dt="2025-03-03T20:56:54.545" v="88"/>
        <pc:sldMkLst>
          <pc:docMk/>
          <pc:sldMk cId="24629486" sldId="318"/>
        </pc:sldMkLst>
        <pc:spChg chg="mod">
          <ac:chgData name="Vachas Ketan Shah" userId="S::vachas.shah@accionlabs.com::10b1b334-1db7-4454-9470-d81387e3839f" providerId="AD" clId="Web-{14B2542F-2F7D-87C1-C6B0-7AEDB598AE6A}" dt="2025-03-03T20:56:47.357" v="87" actId="20577"/>
          <ac:spMkLst>
            <pc:docMk/>
            <pc:sldMk cId="24629486" sldId="318"/>
            <ac:spMk id="3" creationId="{2F0DC12A-4E27-F62F-2ED2-7823711D4249}"/>
          </ac:spMkLst>
        </pc:spChg>
      </pc:sldChg>
      <pc:sldChg chg="del">
        <pc:chgData name="Vachas Ketan Shah" userId="S::vachas.shah@accionlabs.com::10b1b334-1db7-4454-9470-d81387e3839f" providerId="AD" clId="Web-{14B2542F-2F7D-87C1-C6B0-7AEDB598AE6A}" dt="2025-03-03T20:57:02.139" v="89"/>
        <pc:sldMkLst>
          <pc:docMk/>
          <pc:sldMk cId="2059390733" sldId="319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09.232" v="91"/>
        <pc:sldMkLst>
          <pc:docMk/>
          <pc:sldMk cId="1540878309" sldId="320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19.436" v="94"/>
        <pc:sldMkLst>
          <pc:docMk/>
          <pc:sldMk cId="3162072281" sldId="321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25.874" v="96"/>
        <pc:sldMkLst>
          <pc:docMk/>
          <pc:sldMk cId="2765791102" sldId="322"/>
        </pc:sldMkLst>
      </pc:sldChg>
      <pc:sldChg chg="del">
        <pc:chgData name="Vachas Ketan Shah" userId="S::vachas.shah@accionlabs.com::10b1b334-1db7-4454-9470-d81387e3839f" providerId="AD" clId="Web-{14B2542F-2F7D-87C1-C6B0-7AEDB598AE6A}" dt="2025-03-03T20:57:25.889" v="97"/>
        <pc:sldMkLst>
          <pc:docMk/>
          <pc:sldMk cId="3561074277" sldId="324"/>
        </pc:sldMkLst>
      </pc:sldChg>
      <pc:sldChg chg="addSp modSp add replId">
        <pc:chgData name="Vachas Ketan Shah" userId="S::vachas.shah@accionlabs.com::10b1b334-1db7-4454-9470-d81387e3839f" providerId="AD" clId="Web-{14B2542F-2F7D-87C1-C6B0-7AEDB598AE6A}" dt="2025-03-03T20:36:06.485" v="52" actId="1076"/>
        <pc:sldMkLst>
          <pc:docMk/>
          <pc:sldMk cId="1139483732" sldId="325"/>
        </pc:sldMkLst>
        <pc:spChg chg="mod">
          <ac:chgData name="Vachas Ketan Shah" userId="S::vachas.shah@accionlabs.com::10b1b334-1db7-4454-9470-d81387e3839f" providerId="AD" clId="Web-{14B2542F-2F7D-87C1-C6B0-7AEDB598AE6A}" dt="2025-03-03T20:28:59.141" v="44" actId="1076"/>
          <ac:spMkLst>
            <pc:docMk/>
            <pc:sldMk cId="1139483732" sldId="325"/>
            <ac:spMk id="2" creationId="{9633194D-12D3-14C3-49DB-E532078EE4C0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35:57.766" v="51" actId="14100"/>
          <ac:spMkLst>
            <pc:docMk/>
            <pc:sldMk cId="1139483732" sldId="325"/>
            <ac:spMk id="4" creationId="{4BCE82BC-2D4B-9CFA-7032-02DAAF767CB2}"/>
          </ac:spMkLst>
        </pc:spChg>
        <pc:picChg chg="add mod">
          <ac:chgData name="Vachas Ketan Shah" userId="S::vachas.shah@accionlabs.com::10b1b334-1db7-4454-9470-d81387e3839f" providerId="AD" clId="Web-{14B2542F-2F7D-87C1-C6B0-7AEDB598AE6A}" dt="2025-03-03T20:36:06.485" v="52" actId="1076"/>
          <ac:picMkLst>
            <pc:docMk/>
            <pc:sldMk cId="1139483732" sldId="325"/>
            <ac:picMk id="3" creationId="{0B0BCFE6-F909-71A0-0D9D-38CC1278184E}"/>
          </ac:picMkLst>
        </pc:picChg>
      </pc:sldChg>
      <pc:sldChg chg="addSp delSp modSp add replId">
        <pc:chgData name="Vachas Ketan Shah" userId="S::vachas.shah@accionlabs.com::10b1b334-1db7-4454-9470-d81387e3839f" providerId="AD" clId="Web-{14B2542F-2F7D-87C1-C6B0-7AEDB598AE6A}" dt="2025-03-03T20:44:35.169" v="66" actId="14100"/>
        <pc:sldMkLst>
          <pc:docMk/>
          <pc:sldMk cId="986463483" sldId="326"/>
        </pc:sldMkLst>
        <pc:spChg chg="mod">
          <ac:chgData name="Vachas Ketan Shah" userId="S::vachas.shah@accionlabs.com::10b1b334-1db7-4454-9470-d81387e3839f" providerId="AD" clId="Web-{14B2542F-2F7D-87C1-C6B0-7AEDB598AE6A}" dt="2025-03-03T20:37:07.111" v="57" actId="20577"/>
          <ac:spMkLst>
            <pc:docMk/>
            <pc:sldMk cId="986463483" sldId="326"/>
            <ac:spMk id="2" creationId="{26F1B340-D566-D1A7-1C52-BFBDEBA13B71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0:44:19.824" v="65" actId="14100"/>
          <ac:spMkLst>
            <pc:docMk/>
            <pc:sldMk cId="986463483" sldId="326"/>
            <ac:spMk id="4" creationId="{72483C35-BE17-814E-E255-3CC52084655F}"/>
          </ac:spMkLst>
        </pc:spChg>
        <pc:picChg chg="del">
          <ac:chgData name="Vachas Ketan Shah" userId="S::vachas.shah@accionlabs.com::10b1b334-1db7-4454-9470-d81387e3839f" providerId="AD" clId="Web-{14B2542F-2F7D-87C1-C6B0-7AEDB598AE6A}" dt="2025-03-03T20:36:19.063" v="54"/>
          <ac:picMkLst>
            <pc:docMk/>
            <pc:sldMk cId="986463483" sldId="326"/>
            <ac:picMk id="3" creationId="{AE3E6E7A-6ECA-2128-9DD4-05195E6A8828}"/>
          </ac:picMkLst>
        </pc:picChg>
        <pc:picChg chg="add mod">
          <ac:chgData name="Vachas Ketan Shah" userId="S::vachas.shah@accionlabs.com::10b1b334-1db7-4454-9470-d81387e3839f" providerId="AD" clId="Web-{14B2542F-2F7D-87C1-C6B0-7AEDB598AE6A}" dt="2025-03-03T20:44:35.169" v="66" actId="14100"/>
          <ac:picMkLst>
            <pc:docMk/>
            <pc:sldMk cId="986463483" sldId="326"/>
            <ac:picMk id="7" creationId="{A0630579-5AD4-4426-1616-34B14797F496}"/>
          </ac:picMkLst>
        </pc:picChg>
      </pc:sldChg>
      <pc:sldChg chg="addSp delSp modSp add del ord replId">
        <pc:chgData name="Vachas Ketan Shah" userId="S::vachas.shah@accionlabs.com::10b1b334-1db7-4454-9470-d81387e3839f" providerId="AD" clId="Web-{14B2542F-2F7D-87C1-C6B0-7AEDB598AE6A}" dt="2025-03-03T21:10:36.548" v="130" actId="1076"/>
        <pc:sldMkLst>
          <pc:docMk/>
          <pc:sldMk cId="1503012206" sldId="327"/>
        </pc:sldMkLst>
        <pc:spChg chg="mod">
          <ac:chgData name="Vachas Ketan Shah" userId="S::vachas.shah@accionlabs.com::10b1b334-1db7-4454-9470-d81387e3839f" providerId="AD" clId="Web-{14B2542F-2F7D-87C1-C6B0-7AEDB598AE6A}" dt="2025-03-03T21:09:22.921" v="124" actId="20577"/>
          <ac:spMkLst>
            <pc:docMk/>
            <pc:sldMk cId="1503012206" sldId="327"/>
            <ac:spMk id="2" creationId="{B59656D1-F79B-5263-70A5-7322185D3BCB}"/>
          </ac:spMkLst>
        </pc:spChg>
        <pc:spChg chg="del">
          <ac:chgData name="Vachas Ketan Shah" userId="S::vachas.shah@accionlabs.com::10b1b334-1db7-4454-9470-d81387e3839f" providerId="AD" clId="Web-{14B2542F-2F7D-87C1-C6B0-7AEDB598AE6A}" dt="2025-03-03T20:58:42.078" v="109"/>
          <ac:spMkLst>
            <pc:docMk/>
            <pc:sldMk cId="1503012206" sldId="327"/>
            <ac:spMk id="4" creationId="{CF355F4C-E460-C20E-77FC-8A2663B76D75}"/>
          </ac:spMkLst>
        </pc:spChg>
        <pc:spChg chg="add mod">
          <ac:chgData name="Vachas Ketan Shah" userId="S::vachas.shah@accionlabs.com::10b1b334-1db7-4454-9470-d81387e3839f" providerId="AD" clId="Web-{14B2542F-2F7D-87C1-C6B0-7AEDB598AE6A}" dt="2025-03-03T21:09:36.749" v="127" actId="20577"/>
          <ac:spMkLst>
            <pc:docMk/>
            <pc:sldMk cId="1503012206" sldId="327"/>
            <ac:spMk id="8" creationId="{C6969E9A-5067-E5D5-2356-BE221290E005}"/>
          </ac:spMkLst>
        </pc:spChg>
        <pc:picChg chg="del">
          <ac:chgData name="Vachas Ketan Shah" userId="S::vachas.shah@accionlabs.com::10b1b334-1db7-4454-9470-d81387e3839f" providerId="AD" clId="Web-{14B2542F-2F7D-87C1-C6B0-7AEDB598AE6A}" dt="2025-03-03T20:58:41.766" v="108"/>
          <ac:picMkLst>
            <pc:docMk/>
            <pc:sldMk cId="1503012206" sldId="327"/>
            <ac:picMk id="3" creationId="{2A940586-5C08-7792-FDD9-55DE1C650CE3}"/>
          </ac:picMkLst>
        </pc:picChg>
        <pc:picChg chg="add mod">
          <ac:chgData name="Vachas Ketan Shah" userId="S::vachas.shah@accionlabs.com::10b1b334-1db7-4454-9470-d81387e3839f" providerId="AD" clId="Web-{14B2542F-2F7D-87C1-C6B0-7AEDB598AE6A}" dt="2025-03-03T21:10:36.548" v="130" actId="1076"/>
          <ac:picMkLst>
            <pc:docMk/>
            <pc:sldMk cId="1503012206" sldId="327"/>
            <ac:picMk id="9" creationId="{CE036AD5-DFF3-2C80-9E9A-F02B501DDABB}"/>
          </ac:picMkLst>
        </pc:picChg>
      </pc:sldChg>
      <pc:sldChg chg="modSp add ord replId">
        <pc:chgData name="Vachas Ketan Shah" userId="S::vachas.shah@accionlabs.com::10b1b334-1db7-4454-9470-d81387e3839f" providerId="AD" clId="Web-{14B2542F-2F7D-87C1-C6B0-7AEDB598AE6A}" dt="2025-03-03T20:58:35.422" v="107" actId="14100"/>
        <pc:sldMkLst>
          <pc:docMk/>
          <pc:sldMk cId="1306920343" sldId="328"/>
        </pc:sldMkLst>
        <pc:spChg chg="mod">
          <ac:chgData name="Vachas Ketan Shah" userId="S::vachas.shah@accionlabs.com::10b1b334-1db7-4454-9470-d81387e3839f" providerId="AD" clId="Web-{14B2542F-2F7D-87C1-C6B0-7AEDB598AE6A}" dt="2025-03-03T20:58:35.422" v="107" actId="14100"/>
          <ac:spMkLst>
            <pc:docMk/>
            <pc:sldMk cId="1306920343" sldId="328"/>
            <ac:spMk id="2" creationId="{A3071909-26A1-F3A6-D7EB-EA6557C92231}"/>
          </ac:spMkLst>
        </pc:spChg>
      </pc:sldChg>
      <pc:sldChg chg="addSp delSp modSp add replId">
        <pc:chgData name="Vachas Ketan Shah" userId="S::vachas.shah@accionlabs.com::10b1b334-1db7-4454-9470-d81387e3839f" providerId="AD" clId="Web-{14B2542F-2F7D-87C1-C6B0-7AEDB598AE6A}" dt="2025-03-03T21:14:54.554" v="150"/>
        <pc:sldMkLst>
          <pc:docMk/>
          <pc:sldMk cId="3886604675" sldId="329"/>
        </pc:sldMkLst>
        <pc:spChg chg="mod">
          <ac:chgData name="Vachas Ketan Shah" userId="S::vachas.shah@accionlabs.com::10b1b334-1db7-4454-9470-d81387e3839f" providerId="AD" clId="Web-{14B2542F-2F7D-87C1-C6B0-7AEDB598AE6A}" dt="2025-03-03T21:11:09.048" v="141" actId="20577"/>
          <ac:spMkLst>
            <pc:docMk/>
            <pc:sldMk cId="3886604675" sldId="329"/>
            <ac:spMk id="2" creationId="{0AE5FF65-7BE3-B38A-34BE-0AD9D9CC24F7}"/>
          </ac:spMkLst>
        </pc:spChg>
        <pc:spChg chg="add del mod">
          <ac:chgData name="Vachas Ketan Shah" userId="S::vachas.shah@accionlabs.com::10b1b334-1db7-4454-9470-d81387e3839f" providerId="AD" clId="Web-{14B2542F-2F7D-87C1-C6B0-7AEDB598AE6A}" dt="2025-03-03T21:13:50.677" v="144"/>
          <ac:spMkLst>
            <pc:docMk/>
            <pc:sldMk cId="3886604675" sldId="329"/>
            <ac:spMk id="7" creationId="{60BB8781-C29A-E00E-34BD-7ABBDE9C96A8}"/>
          </ac:spMkLst>
        </pc:spChg>
        <pc:spChg chg="del">
          <ac:chgData name="Vachas Ketan Shah" userId="S::vachas.shah@accionlabs.com::10b1b334-1db7-4454-9470-d81387e3839f" providerId="AD" clId="Web-{14B2542F-2F7D-87C1-C6B0-7AEDB598AE6A}" dt="2025-03-03T21:13:33.083" v="143"/>
          <ac:spMkLst>
            <pc:docMk/>
            <pc:sldMk cId="3886604675" sldId="329"/>
            <ac:spMk id="8" creationId="{5B3BFCF0-0243-528F-9180-E7C140DC330C}"/>
          </ac:spMkLst>
        </pc:spChg>
        <pc:picChg chg="add mod modCrop">
          <ac:chgData name="Vachas Ketan Shah" userId="S::vachas.shah@accionlabs.com::10b1b334-1db7-4454-9470-d81387e3839f" providerId="AD" clId="Web-{14B2542F-2F7D-87C1-C6B0-7AEDB598AE6A}" dt="2025-03-03T21:14:54.554" v="150"/>
          <ac:picMkLst>
            <pc:docMk/>
            <pc:sldMk cId="3886604675" sldId="329"/>
            <ac:picMk id="3" creationId="{5B276796-33C5-06C7-8110-E213FC90134C}"/>
          </ac:picMkLst>
        </pc:picChg>
        <pc:picChg chg="del">
          <ac:chgData name="Vachas Ketan Shah" userId="S::vachas.shah@accionlabs.com::10b1b334-1db7-4454-9470-d81387e3839f" providerId="AD" clId="Web-{14B2542F-2F7D-87C1-C6B0-7AEDB598AE6A}" dt="2025-03-03T21:13:50.693" v="145"/>
          <ac:picMkLst>
            <pc:docMk/>
            <pc:sldMk cId="3886604675" sldId="329"/>
            <ac:picMk id="9" creationId="{549AA8E3-0774-552B-9FF8-245F425BB30F}"/>
          </ac:picMkLst>
        </pc:picChg>
      </pc:sldChg>
      <pc:sldChg chg="addSp delSp modSp add ord replId">
        <pc:chgData name="Vachas Ketan Shah" userId="S::vachas.shah@accionlabs.com::10b1b334-1db7-4454-9470-d81387e3839f" providerId="AD" clId="Web-{14B2542F-2F7D-87C1-C6B0-7AEDB598AE6A}" dt="2025-03-03T21:27:51.272" v="181" actId="20577"/>
        <pc:sldMkLst>
          <pc:docMk/>
          <pc:sldMk cId="1128958060" sldId="330"/>
        </pc:sldMkLst>
        <pc:spChg chg="mod">
          <ac:chgData name="Vachas Ketan Shah" userId="S::vachas.shah@accionlabs.com::10b1b334-1db7-4454-9470-d81387e3839f" providerId="AD" clId="Web-{14B2542F-2F7D-87C1-C6B0-7AEDB598AE6A}" dt="2025-03-03T21:27:51.272" v="181" actId="20577"/>
          <ac:spMkLst>
            <pc:docMk/>
            <pc:sldMk cId="1128958060" sldId="330"/>
            <ac:spMk id="2" creationId="{F0449710-86AC-7320-1C05-9F5360BF7287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1:26:32.282" v="177" actId="20577"/>
          <ac:spMkLst>
            <pc:docMk/>
            <pc:sldMk cId="1128958060" sldId="330"/>
            <ac:spMk id="8" creationId="{5A8F7252-EE83-DA26-C0AA-E29D609BF5F2}"/>
          </ac:spMkLst>
        </pc:spChg>
        <pc:picChg chg="add del mod">
          <ac:chgData name="Vachas Ketan Shah" userId="S::vachas.shah@accionlabs.com::10b1b334-1db7-4454-9470-d81387e3839f" providerId="AD" clId="Web-{14B2542F-2F7D-87C1-C6B0-7AEDB598AE6A}" dt="2025-03-03T21:24:19.651" v="156"/>
          <ac:picMkLst>
            <pc:docMk/>
            <pc:sldMk cId="1128958060" sldId="330"/>
            <ac:picMk id="3" creationId="{2E8BB443-D330-6CE9-B5E0-6026048F01D6}"/>
          </ac:picMkLst>
        </pc:picChg>
        <pc:picChg chg="add del mod">
          <ac:chgData name="Vachas Ketan Shah" userId="S::vachas.shah@accionlabs.com::10b1b334-1db7-4454-9470-d81387e3839f" providerId="AD" clId="Web-{14B2542F-2F7D-87C1-C6B0-7AEDB598AE6A}" dt="2025-03-03T21:24:09.510" v="155"/>
          <ac:picMkLst>
            <pc:docMk/>
            <pc:sldMk cId="1128958060" sldId="330"/>
            <ac:picMk id="4" creationId="{ED1C6CB9-A970-CA49-3DB4-659B1E97820F}"/>
          </ac:picMkLst>
        </pc:picChg>
        <pc:picChg chg="add mod ord">
          <ac:chgData name="Vachas Ketan Shah" userId="S::vachas.shah@accionlabs.com::10b1b334-1db7-4454-9470-d81387e3839f" providerId="AD" clId="Web-{14B2542F-2F7D-87C1-C6B0-7AEDB598AE6A}" dt="2025-03-03T21:24:50.811" v="163"/>
          <ac:picMkLst>
            <pc:docMk/>
            <pc:sldMk cId="1128958060" sldId="330"/>
            <ac:picMk id="7" creationId="{AA148CBA-3848-1CA0-FC86-C83CCBDDFE9A}"/>
          </ac:picMkLst>
        </pc:picChg>
        <pc:picChg chg="del">
          <ac:chgData name="Vachas Ketan Shah" userId="S::vachas.shah@accionlabs.com::10b1b334-1db7-4454-9470-d81387e3839f" providerId="AD" clId="Web-{14B2542F-2F7D-87C1-C6B0-7AEDB598AE6A}" dt="2025-03-03T21:24:19.666" v="157"/>
          <ac:picMkLst>
            <pc:docMk/>
            <pc:sldMk cId="1128958060" sldId="330"/>
            <ac:picMk id="9" creationId="{316B0AB8-4520-8A38-C154-3E3B6DAFD8E2}"/>
          </ac:picMkLst>
        </pc:picChg>
      </pc:sldChg>
      <pc:sldChg chg="addSp delSp modSp add replId">
        <pc:chgData name="Vachas Ketan Shah" userId="S::vachas.shah@accionlabs.com::10b1b334-1db7-4454-9470-d81387e3839f" providerId="AD" clId="Web-{14B2542F-2F7D-87C1-C6B0-7AEDB598AE6A}" dt="2025-03-03T21:39:06.412" v="239"/>
        <pc:sldMkLst>
          <pc:docMk/>
          <pc:sldMk cId="3805637341" sldId="331"/>
        </pc:sldMkLst>
        <pc:spChg chg="mod">
          <ac:chgData name="Vachas Ketan Shah" userId="S::vachas.shah@accionlabs.com::10b1b334-1db7-4454-9470-d81387e3839f" providerId="AD" clId="Web-{14B2542F-2F7D-87C1-C6B0-7AEDB598AE6A}" dt="2025-03-03T21:33:14.904" v="190" actId="20577"/>
          <ac:spMkLst>
            <pc:docMk/>
            <pc:sldMk cId="3805637341" sldId="331"/>
            <ac:spMk id="2" creationId="{D19C8367-7B1E-A04D-E8AB-A55131F9DCA4}"/>
          </ac:spMkLst>
        </pc:spChg>
        <pc:spChg chg="mod">
          <ac:chgData name="Vachas Ketan Shah" userId="S::vachas.shah@accionlabs.com::10b1b334-1db7-4454-9470-d81387e3839f" providerId="AD" clId="Web-{14B2542F-2F7D-87C1-C6B0-7AEDB598AE6A}" dt="2025-03-03T21:38:38.661" v="214" actId="1076"/>
          <ac:spMkLst>
            <pc:docMk/>
            <pc:sldMk cId="3805637341" sldId="331"/>
            <ac:spMk id="8" creationId="{9751393E-34D7-0AAA-3286-595F56B8A8DA}"/>
          </ac:spMkLst>
        </pc:spChg>
        <pc:graphicFrameChg chg="add mod modGraphic">
          <ac:chgData name="Vachas Ketan Shah" userId="S::vachas.shah@accionlabs.com::10b1b334-1db7-4454-9470-d81387e3839f" providerId="AD" clId="Web-{14B2542F-2F7D-87C1-C6B0-7AEDB598AE6A}" dt="2025-03-03T21:39:06.412" v="239"/>
          <ac:graphicFrameMkLst>
            <pc:docMk/>
            <pc:sldMk cId="3805637341" sldId="331"/>
            <ac:graphicFrameMk id="9" creationId="{1FEA58AE-F56B-9116-75AE-247EEAA498CE}"/>
          </ac:graphicFrameMkLst>
        </pc:graphicFrameChg>
        <pc:picChg chg="add mod">
          <ac:chgData name="Vachas Ketan Shah" userId="S::vachas.shah@accionlabs.com::10b1b334-1db7-4454-9470-d81387e3839f" providerId="AD" clId="Web-{14B2542F-2F7D-87C1-C6B0-7AEDB598AE6A}" dt="2025-03-03T21:37:33.222" v="205" actId="1076"/>
          <ac:picMkLst>
            <pc:docMk/>
            <pc:sldMk cId="3805637341" sldId="331"/>
            <ac:picMk id="3" creationId="{D1BB43DF-23AA-B83F-0550-17CB3A07A8E7}"/>
          </ac:picMkLst>
        </pc:picChg>
        <pc:picChg chg="del">
          <ac:chgData name="Vachas Ketan Shah" userId="S::vachas.shah@accionlabs.com::10b1b334-1db7-4454-9470-d81387e3839f" providerId="AD" clId="Web-{14B2542F-2F7D-87C1-C6B0-7AEDB598AE6A}" dt="2025-03-03T21:32:14.168" v="185"/>
          <ac:picMkLst>
            <pc:docMk/>
            <pc:sldMk cId="3805637341" sldId="331"/>
            <ac:picMk id="7" creationId="{F14B7EDD-F4CB-BAA3-428D-13EB3EAD7C0C}"/>
          </ac:picMkLst>
        </pc:picChg>
      </pc:sldChg>
    </pc:docChg>
  </pc:docChgLst>
  <pc:docChgLst>
    <pc:chgData name="Vachas Ketan Shah" userId="S::vachas.shah@accionlabs.com::10b1b334-1db7-4454-9470-d81387e3839f" providerId="AD" clId="Web-{F57C46E5-A0FE-EC04-7814-835A1A594C94}"/>
    <pc:docChg chg="addSld modSld sldOrd">
      <pc:chgData name="Vachas Ketan Shah" userId="S::vachas.shah@accionlabs.com::10b1b334-1db7-4454-9470-d81387e3839f" providerId="AD" clId="Web-{F57C46E5-A0FE-EC04-7814-835A1A594C94}" dt="2025-03-04T19:43:02.359" v="71" actId="14100"/>
      <pc:docMkLst>
        <pc:docMk/>
      </pc:docMkLst>
      <pc:sldChg chg="addSp delSp modSp add ord replId">
        <pc:chgData name="Vachas Ketan Shah" userId="S::vachas.shah@accionlabs.com::10b1b334-1db7-4454-9470-d81387e3839f" providerId="AD" clId="Web-{F57C46E5-A0FE-EC04-7814-835A1A594C94}" dt="2025-03-04T19:40:08.106" v="23"/>
        <pc:sldMkLst>
          <pc:docMk/>
          <pc:sldMk cId="269708536" sldId="332"/>
        </pc:sldMkLst>
        <pc:spChg chg="mod">
          <ac:chgData name="Vachas Ketan Shah" userId="S::vachas.shah@accionlabs.com::10b1b334-1db7-4454-9470-d81387e3839f" providerId="AD" clId="Web-{F57C46E5-A0FE-EC04-7814-835A1A594C94}" dt="2025-03-04T19:32:26.580" v="2" actId="20577"/>
          <ac:spMkLst>
            <pc:docMk/>
            <pc:sldMk cId="269708536" sldId="332"/>
            <ac:spMk id="2" creationId="{0F806B0C-3B96-A354-5FA4-F6F6EB094C57}"/>
          </ac:spMkLst>
        </pc:spChg>
        <pc:spChg chg="mod">
          <ac:chgData name="Vachas Ketan Shah" userId="S::vachas.shah@accionlabs.com::10b1b334-1db7-4454-9470-d81387e3839f" providerId="AD" clId="Web-{F57C46E5-A0FE-EC04-7814-835A1A594C94}" dt="2025-03-04T19:37:03.446" v="15" actId="14100"/>
          <ac:spMkLst>
            <pc:docMk/>
            <pc:sldMk cId="269708536" sldId="332"/>
            <ac:spMk id="8" creationId="{995C6459-E4AA-0392-A1DE-7DEEF38C67ED}"/>
          </ac:spMkLst>
        </pc:spChg>
        <pc:graphicFrameChg chg="add mod modGraphic">
          <ac:chgData name="Vachas Ketan Shah" userId="S::vachas.shah@accionlabs.com::10b1b334-1db7-4454-9470-d81387e3839f" providerId="AD" clId="Web-{F57C46E5-A0FE-EC04-7814-835A1A594C94}" dt="2025-03-04T19:37:26.946" v="21" actId="1076"/>
          <ac:graphicFrameMkLst>
            <pc:docMk/>
            <pc:sldMk cId="269708536" sldId="332"/>
            <ac:graphicFrameMk id="4" creationId="{FE7615E8-DADC-31CB-BED6-8648064C8164}"/>
          </ac:graphicFrameMkLst>
        </pc:graphicFrameChg>
        <pc:picChg chg="del">
          <ac:chgData name="Vachas Ketan Shah" userId="S::vachas.shah@accionlabs.com::10b1b334-1db7-4454-9470-d81387e3839f" providerId="AD" clId="Web-{F57C46E5-A0FE-EC04-7814-835A1A594C94}" dt="2025-03-04T19:34:19.270" v="6"/>
          <ac:picMkLst>
            <pc:docMk/>
            <pc:sldMk cId="269708536" sldId="332"/>
            <ac:picMk id="7" creationId="{E9D14DC1-E901-00D7-DF3D-CACD28BB19F5}"/>
          </ac:picMkLst>
        </pc:picChg>
        <pc:picChg chg="add del mod">
          <ac:chgData name="Vachas Ketan Shah" userId="S::vachas.shah@accionlabs.com::10b1b334-1db7-4454-9470-d81387e3839f" providerId="AD" clId="Web-{F57C46E5-A0FE-EC04-7814-835A1A594C94}" dt="2025-03-04T19:40:08.106" v="23"/>
          <ac:picMkLst>
            <pc:docMk/>
            <pc:sldMk cId="269708536" sldId="332"/>
            <ac:picMk id="9" creationId="{AF386CC3-0B89-0EFB-9555-D1AE2E1635F7}"/>
          </ac:picMkLst>
        </pc:picChg>
      </pc:sldChg>
      <pc:sldChg chg="addSp delSp modSp add replId">
        <pc:chgData name="Vachas Ketan Shah" userId="S::vachas.shah@accionlabs.com::10b1b334-1db7-4454-9470-d81387e3839f" providerId="AD" clId="Web-{F57C46E5-A0FE-EC04-7814-835A1A594C94}" dt="2025-03-04T19:43:02.359" v="71" actId="14100"/>
        <pc:sldMkLst>
          <pc:docMk/>
          <pc:sldMk cId="3768716175" sldId="333"/>
        </pc:sldMkLst>
        <pc:spChg chg="mod">
          <ac:chgData name="Vachas Ketan Shah" userId="S::vachas.shah@accionlabs.com::10b1b334-1db7-4454-9470-d81387e3839f" providerId="AD" clId="Web-{F57C46E5-A0FE-EC04-7814-835A1A594C94}" dt="2025-03-04T19:40:50.216" v="43" actId="14100"/>
          <ac:spMkLst>
            <pc:docMk/>
            <pc:sldMk cId="3768716175" sldId="333"/>
            <ac:spMk id="2" creationId="{0E9D5F67-3AAA-C2FD-8104-69F3449DEA39}"/>
          </ac:spMkLst>
        </pc:spChg>
        <pc:spChg chg="add del mod">
          <ac:chgData name="Vachas Ketan Shah" userId="S::vachas.shah@accionlabs.com::10b1b334-1db7-4454-9470-d81387e3839f" providerId="AD" clId="Web-{F57C46E5-A0FE-EC04-7814-835A1A594C94}" dt="2025-03-04T19:40:46.857" v="42"/>
          <ac:spMkLst>
            <pc:docMk/>
            <pc:sldMk cId="3768716175" sldId="333"/>
            <ac:spMk id="7" creationId="{83E22A2F-8E9C-2446-B0B1-2CF3509EE5DC}"/>
          </ac:spMkLst>
        </pc:spChg>
        <pc:spChg chg="del">
          <ac:chgData name="Vachas Ketan Shah" userId="S::vachas.shah@accionlabs.com::10b1b334-1db7-4454-9470-d81387e3839f" providerId="AD" clId="Web-{F57C46E5-A0FE-EC04-7814-835A1A594C94}" dt="2025-03-04T19:40:21.325" v="26"/>
          <ac:spMkLst>
            <pc:docMk/>
            <pc:sldMk cId="3768716175" sldId="333"/>
            <ac:spMk id="8" creationId="{DD364054-623B-525C-B748-6944B1051296}"/>
          </ac:spMkLst>
        </pc:spChg>
        <pc:spChg chg="add mod">
          <ac:chgData name="Vachas Ketan Shah" userId="S::vachas.shah@accionlabs.com::10b1b334-1db7-4454-9470-d81387e3839f" providerId="AD" clId="Web-{F57C46E5-A0FE-EC04-7814-835A1A594C94}" dt="2025-03-04T19:43:02.359" v="71" actId="14100"/>
          <ac:spMkLst>
            <pc:docMk/>
            <pc:sldMk cId="3768716175" sldId="333"/>
            <ac:spMk id="10" creationId="{43CCF827-4162-606E-2D6E-1DA5D15F5733}"/>
          </ac:spMkLst>
        </pc:spChg>
        <pc:graphicFrameChg chg="del">
          <ac:chgData name="Vachas Ketan Shah" userId="S::vachas.shah@accionlabs.com::10b1b334-1db7-4454-9470-d81387e3839f" providerId="AD" clId="Web-{F57C46E5-A0FE-EC04-7814-835A1A594C94}" dt="2025-03-04T19:40:16.856" v="25"/>
          <ac:graphicFrameMkLst>
            <pc:docMk/>
            <pc:sldMk cId="3768716175" sldId="333"/>
            <ac:graphicFrameMk id="4" creationId="{0D420DCF-EF69-2676-AF82-BC04FB2C1A00}"/>
          </ac:graphicFrameMkLst>
        </pc:graphicFrameChg>
        <pc:picChg chg="add mod">
          <ac:chgData name="Vachas Ketan Shah" userId="S::vachas.shah@accionlabs.com::10b1b334-1db7-4454-9470-d81387e3839f" providerId="AD" clId="Web-{F57C46E5-A0FE-EC04-7814-835A1A594C94}" dt="2025-03-04T19:41:51.546" v="54" actId="1076"/>
          <ac:picMkLst>
            <pc:docMk/>
            <pc:sldMk cId="3768716175" sldId="333"/>
            <ac:picMk id="9" creationId="{C000D6E7-7381-6A77-11EB-C6C6D3A31F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22D2-FC02-F406-EAE2-4B1F47B73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83961-371B-C8DF-CE0A-710EF0A6B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9CDE5-AD98-1F7A-248E-4D4816906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FFA7C-BD00-CABF-1AC0-673B5923C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4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</p:spPr>
        <p:txBody>
          <a:bodyPr anchor="b"/>
          <a:lstStyle/>
          <a:p>
            <a:r>
              <a:rPr lang="en-US" dirty="0"/>
              <a:t>K-Means Clustering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08477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38FE-BE40-789E-CCDA-29DF849B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8367-7B1E-A04D-E8AB-A55131F9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Association Rules in MBA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6DFF-DAFE-A3C0-06F9-B40F266E1E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1413-0E5B-8865-FFC9-012CE04D49A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51393E-34D7-0AAA-3286-595F56B8A8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376599"/>
            <a:ext cx="6569391" cy="1184426"/>
          </a:xfrm>
        </p:spPr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Association rules identify relationships between items.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If {A} → {B}, it means customers who buy A are likely to buy B.</a:t>
            </a:r>
            <a:endParaRPr lang="en-US"/>
          </a:p>
          <a:p>
            <a:endParaRPr lang="en-US" b="1" dirty="0"/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1BB43DF-23AA-B83F-0550-17CB3A07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93" y="401595"/>
            <a:ext cx="2996713" cy="580767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EA58AE-F56B-9116-75AE-247EEAA49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98754"/>
              </p:ext>
            </p:extLst>
          </p:nvPr>
        </p:nvGraphicFramePr>
        <p:xfrm>
          <a:off x="545756" y="2491945"/>
          <a:ext cx="8086960" cy="3736721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21740">
                  <a:extLst>
                    <a:ext uri="{9D8B030D-6E8A-4147-A177-3AD203B41FA5}">
                      <a16:colId xmlns:a16="http://schemas.microsoft.com/office/drawing/2014/main" val="4242041498"/>
                    </a:ext>
                  </a:extLst>
                </a:gridCol>
                <a:gridCol w="2021740">
                  <a:extLst>
                    <a:ext uri="{9D8B030D-6E8A-4147-A177-3AD203B41FA5}">
                      <a16:colId xmlns:a16="http://schemas.microsoft.com/office/drawing/2014/main" val="2523650812"/>
                    </a:ext>
                  </a:extLst>
                </a:gridCol>
                <a:gridCol w="2021740">
                  <a:extLst>
                    <a:ext uri="{9D8B030D-6E8A-4147-A177-3AD203B41FA5}">
                      <a16:colId xmlns:a16="http://schemas.microsoft.com/office/drawing/2014/main" val="103856620"/>
                    </a:ext>
                  </a:extLst>
                </a:gridCol>
                <a:gridCol w="2021740">
                  <a:extLst>
                    <a:ext uri="{9D8B030D-6E8A-4147-A177-3AD203B41FA5}">
                      <a16:colId xmlns:a16="http://schemas.microsoft.com/office/drawing/2014/main" val="296330517"/>
                    </a:ext>
                  </a:extLst>
                </a:gridCol>
              </a:tblGrid>
              <a:tr h="25550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Metric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Definition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Formula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Interpretation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647227"/>
                  </a:ext>
                </a:extLst>
              </a:tr>
              <a:tr h="92619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Support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Measures how frequently items appear together.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Support(A→B) = (Transactions containing {A, B}) / (Total Transactions)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Higher support means the rule applies to more transactions.</a:t>
                      </a:r>
                    </a:p>
                  </a:txBody>
                  <a:tcPr marL="0" marR="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452108"/>
                  </a:ext>
                </a:extLst>
              </a:tr>
              <a:tr h="702631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Confidence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Measures how often B is bought when A is bought.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Confidence(A→B) = Support(A→B) / Support(A)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Higher confidence means a stronger relationship.</a:t>
                      </a:r>
                    </a:p>
                  </a:txBody>
                  <a:tcPr marL="0" marR="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50192"/>
                  </a:ext>
                </a:extLst>
              </a:tr>
              <a:tr h="92619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Lift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Measures how much more likely A and B are bought together than if independent.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Lift(A→B) = Confidence(A→B) / Support(B)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Lift &gt; 1 indicates a strong association.</a:t>
                      </a:r>
                    </a:p>
                  </a:txBody>
                  <a:tcPr marL="0" marR="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739900"/>
                  </a:ext>
                </a:extLst>
              </a:tr>
              <a:tr h="926196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Conviction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Measures how much the presence of A increases the probability of B.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Conviction(A→B) = (1 - Support(B)) / (1 - Confidence(A→B))</a:t>
                      </a:r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Higher conviction means stronger dependence.</a:t>
                      </a:r>
                    </a:p>
                  </a:txBody>
                  <a:tcPr marL="0" marR="0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43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63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B951-4869-DDCC-C089-854E893C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6B0C-3B96-A354-5FA4-F6F6EB09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What is the FP-Growth Algorithm?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DA2B-C55A-0B6C-356E-601512D8A6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030B4-15CB-6564-9BED-3736447A7F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5C6459-E4AA-0392-A1DE-7DEEF38C67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552762"/>
            <a:ext cx="10789698" cy="2623988"/>
          </a:xfrm>
        </p:spPr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FP-Growth (Frequent Pattern Growth) is an efficient algorithm for frequent itemset mining.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is used in market basket analysis, recommendation systems, and web usage mining.</a:t>
            </a:r>
          </a:p>
          <a:p>
            <a:r>
              <a:rPr lang="en-US" b="1" dirty="0">
                <a:ea typeface="+mn-lt"/>
                <a:cs typeface="+mn-lt"/>
              </a:rPr>
              <a:t>Why is it needed?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Traditional algorithms (like </a:t>
            </a:r>
            <a:r>
              <a:rPr lang="en-US" dirty="0" err="1">
                <a:ea typeface="+mn-lt"/>
                <a:cs typeface="+mn-lt"/>
              </a:rPr>
              <a:t>Apriori</a:t>
            </a:r>
            <a:r>
              <a:rPr lang="en-US" dirty="0">
                <a:ea typeface="+mn-lt"/>
                <a:cs typeface="+mn-lt"/>
              </a:rPr>
              <a:t>) generate many unnecessary candidate </a:t>
            </a:r>
            <a:r>
              <a:rPr lang="en-US" dirty="0" err="1">
                <a:ea typeface="+mn-lt"/>
                <a:cs typeface="+mn-lt"/>
              </a:rPr>
              <a:t>itemsets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FP-Growth reduces computational complexity by using a tree-based approach.</a:t>
            </a:r>
          </a:p>
          <a:p>
            <a:endParaRPr lang="en-US" b="1" dirty="0">
              <a:ea typeface="+mn-lt"/>
              <a:cs typeface="+mn-lt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7615E8-DADC-31CB-BED6-8648064C8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48475"/>
              </p:ext>
            </p:extLst>
          </p:nvPr>
        </p:nvGraphicFramePr>
        <p:xfrm>
          <a:off x="351692" y="4325815"/>
          <a:ext cx="11172089" cy="218694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919282">
                  <a:extLst>
                    <a:ext uri="{9D8B030D-6E8A-4147-A177-3AD203B41FA5}">
                      <a16:colId xmlns:a16="http://schemas.microsoft.com/office/drawing/2014/main" val="1621038007"/>
                    </a:ext>
                  </a:extLst>
                </a:gridCol>
                <a:gridCol w="3969607">
                  <a:extLst>
                    <a:ext uri="{9D8B030D-6E8A-4147-A177-3AD203B41FA5}">
                      <a16:colId xmlns:a16="http://schemas.microsoft.com/office/drawing/2014/main" val="3133265571"/>
                    </a:ext>
                  </a:extLst>
                </a:gridCol>
                <a:gridCol w="4283200">
                  <a:extLst>
                    <a:ext uri="{9D8B030D-6E8A-4147-A177-3AD203B41FA5}">
                      <a16:colId xmlns:a16="http://schemas.microsoft.com/office/drawing/2014/main" val="421414595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Feature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FP-Growth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Apriori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442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Approach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Tree-based (FP-Tree)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Candidate-generation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6392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Efficiency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Faster, fewer scans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Slower, multiple scans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8616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Memory Usage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High (stores FP-Tree)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Lower but generates many candidates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88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Scalability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Works well for large datasets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Slows down with dataset size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19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Candidate Generation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No candidate itemsets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Generates many candidates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6535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Best For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Large datasets, complex patterns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Small datasets, simple patterns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30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0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9B2B9-21DC-4208-79C4-72EF749F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5F67-3AAA-C2FD-8104-69F3449D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10137483" cy="11855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Working of FP-Algorithm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72BA3-370F-2748-952E-558A9B4521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92F89-9937-67AF-8E53-276DBA5A5F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C000D6E7-7381-6A77-11EB-C6C6D3A3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52" y="1821051"/>
            <a:ext cx="6631339" cy="4391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CF827-4162-606E-2D6E-1DA5D15F5733}"/>
              </a:ext>
            </a:extLst>
          </p:cNvPr>
          <p:cNvSpPr txBox="1"/>
          <p:nvPr/>
        </p:nvSpPr>
        <p:spPr>
          <a:xfrm>
            <a:off x="1171832" y="1820562"/>
            <a:ext cx="52042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Build FP-Tree</a:t>
            </a:r>
            <a:r>
              <a:rPr lang="en-US" dirty="0"/>
              <a:t> → Sort items, construct a compact tree.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Mine Frequent Patterns</a:t>
            </a:r>
            <a:r>
              <a:rPr lang="en-US" dirty="0"/>
              <a:t> → Traverse tree &amp; extract frequent </a:t>
            </a:r>
            <a:r>
              <a:rPr lang="en-US" err="1"/>
              <a:t>itemsets</a:t>
            </a:r>
            <a:r>
              <a:rPr lang="en-US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Generate Association Rules</a:t>
            </a:r>
            <a:r>
              <a:rPr lang="en-US" dirty="0"/>
              <a:t> → Compute support &amp; confidence for decision-making.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1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What is K-Means Clustering?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K-Means is an unsupervised machine learning algorithm for grouping similar data points into clusters.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is widely used in customer segmentation, anomaly detection, and pattern recognition.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algorithm aims to minimize the distance between data points and their cluster centers.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741B-2923-B44F-F391-9C726358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194D-12D3-14C3-49DB-E532078E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How K-Means Works?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E82BC-2D4B-9CFA-7032-02DAAF767C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482424"/>
            <a:ext cx="10707637" cy="1615803"/>
          </a:xfrm>
        </p:spPr>
        <p:txBody>
          <a:bodyPr vert="horz" lIns="91440" tIns="0" rIns="0" bIns="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Initialize</a:t>
            </a:r>
            <a:r>
              <a:rPr lang="en-US">
                <a:ea typeface="+mn-lt"/>
                <a:cs typeface="+mn-lt"/>
              </a:rPr>
              <a:t>: Randomly place K centroids in the data space.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Assign</a:t>
            </a:r>
            <a:r>
              <a:rPr lang="en-US" dirty="0">
                <a:ea typeface="+mn-lt"/>
                <a:cs typeface="+mn-lt"/>
              </a:rPr>
              <a:t>: Assign each data point to the nearest centroid.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Update</a:t>
            </a:r>
            <a:r>
              <a:rPr lang="en-US" dirty="0">
                <a:ea typeface="+mn-lt"/>
                <a:cs typeface="+mn-lt"/>
              </a:rPr>
              <a:t>: Compute the new centroid as the mean of assigned points.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Repeat</a:t>
            </a:r>
            <a:r>
              <a:rPr lang="en-US" dirty="0">
                <a:ea typeface="+mn-lt"/>
                <a:cs typeface="+mn-lt"/>
              </a:rPr>
              <a:t>: Continue until centroids no longer change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285750" indent="-2857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483D-DD08-880A-3555-C5E41744A3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08E86-B197-F407-B824-B9CEFBDB42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0B0BCFE6-F909-71A0-0D9D-38CC1278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3664357"/>
            <a:ext cx="10140462" cy="24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8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C626-245C-0875-8092-5C72EA3A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B340-D566-D1A7-1C52-BFBDEBA1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Choosing the Value of K &amp; The Elbow Method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83C35-BE17-814E-E255-3CC5208465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482424"/>
            <a:ext cx="5783945" cy="5050664"/>
          </a:xfrm>
        </p:spPr>
        <p:txBody>
          <a:bodyPr vert="horz" lIns="91440" tIns="0" rIns="0" bIns="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Why Choosing K is Important?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small K may under-cluster, missing patterns and oversimplifying the data.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large K may over-cluster, capturing noise and reducing interpretability.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right K provides a balance between granularity and generalization.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Elbow Method: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Within-Cluster Sum of Squares (WCSS) measures cluster compactness.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 plot of WCSS vs. K typically shows a steep drop initially.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'elbow point' is where the reduction in WCSS slows down.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This optimal K ensures effective clustering without unnecessary complexity.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285750" indent="-2857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66A21-3458-4198-515E-FD9BCBCD68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621D9-A138-6B65-BC28-F319FD4E85F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A0630579-5AD4-4426-1616-34B14797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23" y="1946030"/>
            <a:ext cx="5188000" cy="33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6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C4F5-087C-890E-407E-12295957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247CA6-BC1D-429A-A289-4E939E49554A}" type="datetime1">
              <a:rPr lang="en-US" smtClean="0"/>
              <a:pPr>
                <a:spcAft>
                  <a:spcPts val="600"/>
                </a:spcAft>
              </a:pPr>
              <a:t>3/4/2025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3EDFD-C1FC-03CD-6360-5D9F8254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ACEBE138-A11C-873A-FB19-0FFFD6D8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/>
          <a:lstStyle/>
          <a:p>
            <a:r>
              <a:rPr lang="en-US" dirty="0"/>
              <a:t>Metrics for K- Means Clustering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8D7D32-06A9-DB57-784A-CE38882E064F}"/>
              </a:ext>
            </a:extLst>
          </p:cNvPr>
          <p:cNvGraphicFramePr>
            <a:graphicFrameLocks noGrp="1"/>
          </p:cNvGraphicFramePr>
          <p:nvPr/>
        </p:nvGraphicFramePr>
        <p:xfrm>
          <a:off x="640080" y="2943213"/>
          <a:ext cx="8467560" cy="299214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079125">
                  <a:extLst>
                    <a:ext uri="{9D8B030D-6E8A-4147-A177-3AD203B41FA5}">
                      <a16:colId xmlns:a16="http://schemas.microsoft.com/office/drawing/2014/main" val="2162190483"/>
                    </a:ext>
                  </a:extLst>
                </a:gridCol>
                <a:gridCol w="2209152">
                  <a:extLst>
                    <a:ext uri="{9D8B030D-6E8A-4147-A177-3AD203B41FA5}">
                      <a16:colId xmlns:a16="http://schemas.microsoft.com/office/drawing/2014/main" val="3115512451"/>
                    </a:ext>
                  </a:extLst>
                </a:gridCol>
                <a:gridCol w="1822896">
                  <a:extLst>
                    <a:ext uri="{9D8B030D-6E8A-4147-A177-3AD203B41FA5}">
                      <a16:colId xmlns:a16="http://schemas.microsoft.com/office/drawing/2014/main" val="2557361000"/>
                    </a:ext>
                  </a:extLst>
                </a:gridCol>
                <a:gridCol w="2356387">
                  <a:extLst>
                    <a:ext uri="{9D8B030D-6E8A-4147-A177-3AD203B41FA5}">
                      <a16:colId xmlns:a16="http://schemas.microsoft.com/office/drawing/2014/main" val="829067223"/>
                    </a:ext>
                  </a:extLst>
                </a:gridCol>
              </a:tblGrid>
              <a:tr h="521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</a:p>
                  </a:txBody>
                  <a:tcPr marL="77098" marR="55070" marT="110140" marB="1101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</a:rPr>
                        <a:t>What It Measures</a:t>
                      </a:r>
                    </a:p>
                  </a:txBody>
                  <a:tcPr marL="77098" marR="55070" marT="110140" marB="1101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</a:rPr>
                        <a:t>Ideal Value</a:t>
                      </a:r>
                    </a:p>
                  </a:txBody>
                  <a:tcPr marL="77098" marR="55070" marT="110140" marB="1101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</a:rPr>
                        <a:t>Interpretation</a:t>
                      </a:r>
                    </a:p>
                  </a:txBody>
                  <a:tcPr marL="77098" marR="55070" marT="110140" marB="1101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325882"/>
                  </a:ext>
                </a:extLst>
              </a:tr>
              <a:tr h="61770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WCSS (Within-Cluster Sum of Squares)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Measures total variance within clusters.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Lower is better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Lower WCSS = more compact clusters.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493945"/>
                  </a:ext>
                </a:extLst>
              </a:tr>
              <a:tr h="61770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Silhouette Score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Measures how well-defined clusters are.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Closer to 1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High values mean distinct clusters.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693950"/>
                  </a:ext>
                </a:extLst>
              </a:tr>
              <a:tr h="61770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Davies-Bouldin Index (DBI)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Measures separation &amp; compactness.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Lower is better (&lt;1 preferred)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Low DBI = well-separated clusters.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33002"/>
                  </a:ext>
                </a:extLst>
              </a:tr>
              <a:tr h="61770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Dunn Index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Measures inter vs. intra-cluster distances.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Higher is better (≥1 preferred)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High Dunn Index = well-separated clusters.</a:t>
                      </a:r>
                    </a:p>
                  </a:txBody>
                  <a:tcPr marL="77098" marR="55070" marT="22946" marB="1101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42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6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0FDB-5544-EDBD-0E9D-0213F9D8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1909-26A1-F3A6-D7EB-EA6557C9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417444"/>
            <a:ext cx="6100048" cy="4890965"/>
          </a:xfrm>
        </p:spPr>
        <p:txBody>
          <a:bodyPr anchor="b"/>
          <a:lstStyle/>
          <a:p>
            <a:r>
              <a:rPr lang="en-US" dirty="0"/>
              <a:t>Market Basket Analysis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DAD385F-F484-E001-4D5B-6E25A9B2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08477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09548-0E77-3EBF-F762-22F4742F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56D1-F79B-5263-70A5-7322185D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What is Market basket analysis?(MBA)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AB965-2272-4E62-2403-E0480AB31AB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3FB6-014D-F884-9A05-7724F4FA8DA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969E9A-5067-E5D5-2356-BE221290E00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Market Basket Analysis (MBA) is a data mining technique that identifies relationships between items frequently purchased together.</a:t>
            </a:r>
          </a:p>
          <a:p>
            <a:r>
              <a:rPr lang="en-US" dirty="0">
                <a:ea typeface="+mn-lt"/>
                <a:cs typeface="+mn-lt"/>
              </a:rPr>
              <a:t> It helps businesses understand customer buying behavior and optimize product placement, marketing strategies, and recommendations.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diagram of a market basket&#10;&#10;AI-generated content may be incorrect.">
            <a:extLst>
              <a:ext uri="{FF2B5EF4-FFF2-40B4-BE49-F238E27FC236}">
                <a16:creationId xmlns:a16="http://schemas.microsoft.com/office/drawing/2014/main" id="{CE036AD5-DFF3-2C80-9E9A-F02B501D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48" y="1874108"/>
            <a:ext cx="4625153" cy="33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8FB5C-C81A-1366-E803-FA5F1266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FF65-7BE3-B38A-34BE-0AD9D9CC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How MBA works?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D6E45-5064-8058-1CB0-DD77B4F52C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B7C33-02A4-58B1-2345-2B9C95CC7E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5B276796-33C5-06C7-8110-E213FC90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9" r="7291"/>
          <a:stretch/>
        </p:blipFill>
        <p:spPr>
          <a:xfrm>
            <a:off x="3042072" y="1554892"/>
            <a:ext cx="5402899" cy="51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0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57A-2C4A-D2A9-06B1-1E2A60370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AA148CBA-3848-1CA0-FC86-C83CCBDD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63" y="1301262"/>
            <a:ext cx="5185996" cy="4325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49710-86AC-7320-1C05-9F5360B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12542"/>
            <a:ext cx="7882375" cy="1185544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Apriori</a:t>
            </a:r>
            <a:r>
              <a:rPr lang="en-US" dirty="0">
                <a:ea typeface="+mj-lt"/>
                <a:cs typeface="+mj-lt"/>
              </a:rPr>
              <a:t> Algorithm - Working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87DA5-D087-66C6-6AC7-70035C9332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55C2-2BF3-DB31-56EC-C2F222AD8DF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8F7252-EE83-DA26-C0AA-E29D609BF5F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Set Minimum Support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Define the minimum threshold for frequent items.</a:t>
            </a:r>
          </a:p>
          <a:p>
            <a:r>
              <a:rPr lang="en-US" b="1" dirty="0">
                <a:ea typeface="+mn-lt"/>
                <a:cs typeface="+mn-lt"/>
              </a:rPr>
              <a:t>Generate Frequent </a:t>
            </a:r>
            <a:r>
              <a:rPr lang="en-US" b="1" dirty="0" err="1">
                <a:ea typeface="+mn-lt"/>
                <a:cs typeface="+mn-lt"/>
              </a:rPr>
              <a:t>Itemsets</a:t>
            </a:r>
            <a:endParaRPr lang="en-US" dirty="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Identify item combinations that meet the support threshold.</a:t>
            </a:r>
          </a:p>
          <a:p>
            <a:r>
              <a:rPr lang="en-US" b="1" dirty="0">
                <a:ea typeface="+mn-lt"/>
                <a:cs typeface="+mn-lt"/>
              </a:rPr>
              <a:t>Apply Apriori Property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If an itemset is frequent, its subsets must also be frequent.</a:t>
            </a: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Create Association Rules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Extract rules based on confidence levels.</a:t>
            </a:r>
          </a:p>
          <a:p>
            <a:r>
              <a:rPr lang="en-US" b="1" dirty="0">
                <a:ea typeface="+mn-lt"/>
                <a:cs typeface="+mn-lt"/>
              </a:rPr>
              <a:t>Evaluate &amp; Optimize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metrics like lift and conviction to refine rules.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5806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512</Words>
  <Application>Microsoft Office PowerPoint</Application>
  <PresentationFormat>Widescreen</PresentationFormat>
  <Paragraphs>99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light_modernist</vt:lpstr>
      <vt:lpstr>K-Means Clustering </vt:lpstr>
      <vt:lpstr>What is K-Means Clustering?</vt:lpstr>
      <vt:lpstr>How K-Means Works?</vt:lpstr>
      <vt:lpstr>Choosing the Value of K &amp; The Elbow Method</vt:lpstr>
      <vt:lpstr>Metrics for K- Means Clustering</vt:lpstr>
      <vt:lpstr>Market Basket Analysis</vt:lpstr>
      <vt:lpstr>What is Market basket analysis?(MBA)</vt:lpstr>
      <vt:lpstr>How MBA works?</vt:lpstr>
      <vt:lpstr>Apriori Algorithm - Working</vt:lpstr>
      <vt:lpstr>Association Rules in MBA</vt:lpstr>
      <vt:lpstr>What is the FP-Growth Algorithm?</vt:lpstr>
      <vt:lpstr>Working of FP-Algorithm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177</cp:revision>
  <dcterms:created xsi:type="dcterms:W3CDTF">2025-03-03T20:14:02Z</dcterms:created>
  <dcterms:modified xsi:type="dcterms:W3CDTF">2025-03-04T19:43:18Z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